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9" r:id="rId2"/>
    <p:sldId id="267" r:id="rId3"/>
    <p:sldId id="268" r:id="rId4"/>
    <p:sldId id="270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411" autoAdjust="0"/>
  </p:normalViewPr>
  <p:slideViewPr>
    <p:cSldViewPr snapToGrid="0" snapToObjects="1">
      <p:cViewPr>
        <p:scale>
          <a:sx n="104" d="100"/>
          <a:sy n="104" d="100"/>
        </p:scale>
        <p:origin x="36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0C270-2B82-9D4E-917D-0FC3433EF45D}" type="datetimeFigureOut">
              <a:rPr lang="en-US" smtClean="0"/>
              <a:t>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7B95D-4440-1D42-B4DD-4C7523B6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5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1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4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1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5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3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D67D0-F520-EF41-A2A0-239471C182DB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EC82F-C3D4-4C4F-92A1-6F621939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95001"/>
            <a:ext cx="9144000" cy="2387600"/>
          </a:xfrm>
        </p:spPr>
        <p:txBody>
          <a:bodyPr>
            <a:normAutofit/>
          </a:bodyPr>
          <a:lstStyle/>
          <a:p>
            <a: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  <a:t>Cornell MEng </a:t>
            </a:r>
            <a:b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  <a:t>Data Forecasting Project</a:t>
            </a:r>
            <a:b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000" b="1" dirty="0" smtClean="0">
                <a:latin typeface="Times New Roman" charset="0"/>
                <a:ea typeface="Times New Roman" charset="0"/>
                <a:cs typeface="Times New Roman" charset="0"/>
              </a:rPr>
              <a:t>Week </a:t>
            </a:r>
            <a:r>
              <a:rPr lang="en-US" altLang="zh-CN" sz="3000" b="1" dirty="0" smtClean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55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5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8207"/>
            <a:ext cx="9259614" cy="215237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Team: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Abhishek Dixit, Benjamin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Elbaz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Anqi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Huang,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Shuang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Wei</a:t>
            </a: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Advisor: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Kris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Iyer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Date: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Feb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8th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740" y="543063"/>
            <a:ext cx="3209743" cy="974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35" y="0"/>
            <a:ext cx="2373867" cy="18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5379" y="525233"/>
            <a:ext cx="946114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u="sng" dirty="0"/>
          </a:p>
          <a:p>
            <a:pPr algn="ctr"/>
            <a:r>
              <a:rPr lang="en-US" sz="2400" i="1" u="sng" dirty="0" smtClean="0"/>
              <a:t>Objective:</a:t>
            </a:r>
            <a:r>
              <a:rPr lang="en-US" sz="2400" i="1" dirty="0" smtClean="0"/>
              <a:t>  </a:t>
            </a:r>
            <a:r>
              <a:rPr lang="en-US" sz="2400" dirty="0" smtClean="0"/>
              <a:t>Explore </a:t>
            </a:r>
            <a:r>
              <a:rPr lang="en-US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sz="2400" dirty="0" err="1"/>
              <a:t>Activyl</a:t>
            </a:r>
            <a:r>
              <a:rPr lang="en-US" sz="2400" dirty="0"/>
              <a:t> </a:t>
            </a:r>
            <a:r>
              <a:rPr lang="en-US" altLang="zh-CN" sz="2400" dirty="0" smtClean="0"/>
              <a:t>S</a:t>
            </a:r>
            <a:r>
              <a:rPr lang="en-US" altLang="zh-CN" sz="2400" dirty="0" smtClean="0"/>
              <a:t>ales Data from Merck to Distributors</a:t>
            </a:r>
            <a:endParaRPr lang="en-US" sz="2400" dirty="0" smtClean="0"/>
          </a:p>
          <a:p>
            <a:pPr algn="ctr"/>
            <a:endParaRPr lang="en-US" sz="24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591821" y="1951251"/>
            <a:ext cx="115882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Methodology:</a:t>
            </a:r>
            <a:br>
              <a:rPr lang="en-US" sz="2400" u="sng" dirty="0" smtClean="0"/>
            </a:br>
            <a:endParaRPr lang="en-US" sz="24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Aggregate the quantity for each SKU on the monthly level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Plot the distribution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5379" y="525233"/>
            <a:ext cx="946114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Distribution Plots of </a:t>
            </a:r>
            <a:r>
              <a:rPr lang="en-US" sz="2400" u="sng" dirty="0" err="1" smtClean="0"/>
              <a:t>Activyl</a:t>
            </a:r>
            <a:endParaRPr lang="en-US" sz="2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32" y="1294988"/>
            <a:ext cx="8331135" cy="479689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5952" y="5029200"/>
            <a:ext cx="2145957" cy="147045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5379" y="525233"/>
            <a:ext cx="946114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Correspondence between sales in, sales out and inventory</a:t>
            </a:r>
            <a:endParaRPr lang="en-US" sz="2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591821" y="1951251"/>
            <a:ext cx="115882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Methodology:</a:t>
            </a:r>
            <a:br>
              <a:rPr lang="en-US" sz="2400" u="sng" dirty="0" smtClean="0"/>
            </a:br>
            <a:endParaRPr lang="en-US" sz="2400" u="sng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Select one SKU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Sales In = Sales from Merck to Distributors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Sales </a:t>
            </a:r>
            <a:r>
              <a:rPr lang="en-US" sz="2400" dirty="0" smtClean="0"/>
              <a:t>Out </a:t>
            </a:r>
            <a:r>
              <a:rPr lang="en-US" sz="2400" dirty="0"/>
              <a:t>= Sales </a:t>
            </a:r>
            <a:r>
              <a:rPr lang="en-US" sz="2400" dirty="0" smtClean="0"/>
              <a:t>from Distributors to Vets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Sales In(month) = Inventory(end month)-</a:t>
            </a:r>
            <a:r>
              <a:rPr lang="en-US" sz="2400" dirty="0"/>
              <a:t> </a:t>
            </a:r>
            <a:r>
              <a:rPr lang="en-US" sz="2400" dirty="0" smtClean="0"/>
              <a:t>Inventory(start </a:t>
            </a:r>
            <a:r>
              <a:rPr lang="en-US" sz="2400" dirty="0"/>
              <a:t>month</a:t>
            </a:r>
            <a:r>
              <a:rPr lang="en-US" sz="2400" dirty="0" smtClean="0"/>
              <a:t>) + Sales Out(month)</a:t>
            </a:r>
            <a:endParaRPr lang="en-US" sz="2400" dirty="0"/>
          </a:p>
          <a:p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9954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 screen b31b1b.ps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299574" y="391619"/>
            <a:ext cx="1355805" cy="1241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287" y="2019927"/>
            <a:ext cx="9461146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u="sng" dirty="0"/>
          </a:p>
          <a:p>
            <a:r>
              <a:rPr lang="en-US" sz="2400" i="1" u="sng" dirty="0" smtClean="0"/>
              <a:t>Next Steps:</a:t>
            </a:r>
            <a:r>
              <a:rPr lang="en-US" sz="2400" i="1" dirty="0" smtClean="0"/>
              <a:t>  -  </a:t>
            </a:r>
            <a:r>
              <a:rPr lang="en-US" sz="2400" dirty="0" smtClean="0"/>
              <a:t>Build a tableau with three sets of data</a:t>
            </a:r>
          </a:p>
          <a:p>
            <a:r>
              <a:rPr lang="en-US" sz="2400" dirty="0"/>
              <a:t>	 </a:t>
            </a:r>
            <a:r>
              <a:rPr lang="en-US" sz="2400" dirty="0" smtClean="0"/>
              <a:t>        -  Start forecasting data</a:t>
            </a:r>
          </a:p>
          <a:p>
            <a:r>
              <a:rPr lang="en-US" sz="2400" dirty="0" smtClean="0"/>
              <a:t> </a:t>
            </a:r>
            <a:endParaRPr lang="en-US" sz="2400" dirty="0" smtClean="0"/>
          </a:p>
          <a:p>
            <a:pPr algn="ctr"/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7494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65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Calibri Light</vt:lpstr>
      <vt:lpstr>Times New Roman</vt:lpstr>
      <vt:lpstr>宋体</vt:lpstr>
      <vt:lpstr>Arial</vt:lpstr>
      <vt:lpstr>Office Theme</vt:lpstr>
      <vt:lpstr>Cornell MEng  Data Forecasting Project Week 5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Cornell MEng  Data Forecasting Project Week 2 </dc:title>
  <dc:creator>Shuang Wei</dc:creator>
  <cp:lastModifiedBy>Shuang Wei</cp:lastModifiedBy>
  <cp:revision>164</cp:revision>
  <dcterms:created xsi:type="dcterms:W3CDTF">2015-12-19T06:22:30Z</dcterms:created>
  <dcterms:modified xsi:type="dcterms:W3CDTF">2016-02-06T21:59:21Z</dcterms:modified>
</cp:coreProperties>
</file>